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7" r:id="rId4"/>
    <p:sldId id="258" r:id="rId5"/>
    <p:sldId id="259" r:id="rId6"/>
    <p:sldId id="287" r:id="rId7"/>
    <p:sldId id="262" r:id="rId8"/>
    <p:sldId id="263" r:id="rId9"/>
    <p:sldId id="268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5" r:id="rId20"/>
    <p:sldId id="280" r:id="rId21"/>
    <p:sldId id="281" r:id="rId22"/>
    <p:sldId id="282" r:id="rId23"/>
    <p:sldId id="283" r:id="rId24"/>
    <p:sldId id="266" r:id="rId25"/>
    <p:sldId id="284" r:id="rId26"/>
    <p:sldId id="285" r:id="rId27"/>
    <p:sldId id="288" r:id="rId28"/>
    <p:sldId id="289" r:id="rId29"/>
    <p:sldId id="290" r:id="rId3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35F14F2-1E49-41F6-BB6B-E95475033736}">
          <p14:sldIdLst>
            <p14:sldId id="256"/>
            <p14:sldId id="257"/>
            <p14:sldId id="267"/>
            <p14:sldId id="258"/>
            <p14:sldId id="259"/>
            <p14:sldId id="287"/>
            <p14:sldId id="262"/>
            <p14:sldId id="263"/>
            <p14:sldId id="268"/>
            <p14:sldId id="269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65"/>
            <p14:sldId id="280"/>
            <p14:sldId id="281"/>
            <p14:sldId id="282"/>
            <p14:sldId id="283"/>
            <p14:sldId id="266"/>
            <p14:sldId id="284"/>
            <p14:sldId id="285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哲睿 張" initials="哲睿" lastIdx="1" clrIdx="0">
    <p:extLst>
      <p:ext uri="{19B8F6BF-5375-455C-9EA6-DF929625EA0E}">
        <p15:presenceInfo xmlns:p15="http://schemas.microsoft.com/office/powerpoint/2012/main" userId="1a2efb33957796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>
      <p:cViewPr varScale="1">
        <p:scale>
          <a:sx n="164" d="100"/>
          <a:sy n="164" d="100"/>
        </p:scale>
        <p:origin x="1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355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25CACF-50E9-489E-A66E-757E0BEA3796}" type="datetime1">
              <a:rPr lang="zh-TW" altLang="en-US" smtClean="0">
                <a:latin typeface="+mj-ea"/>
                <a:ea typeface="+mj-ea"/>
              </a:rPr>
              <a:t>2021/3/3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en-US" altLang="zh-TW" smtClean="0">
                <a:latin typeface="+mj-ea"/>
                <a:ea typeface="+mj-ea"/>
              </a:rPr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31C1FD7-D71B-454C-9DFF-E1DA2018BCC2}" type="datetime1">
              <a:rPr lang="zh-TW" altLang="en-US" smtClean="0"/>
              <a:pPr/>
              <a:t>2021/3/3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AEC444-603B-4F09-9A06-5917518DD901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7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9709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988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1542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1380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38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5722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241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293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975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3977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3102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63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551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3322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1472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9016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5416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9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440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35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41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1597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21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en-US" altLang="zh-TW" smtClean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330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D4E96D-83EA-4B8B-9F32-777894A6997D}" type="datetime1">
              <a:rPr lang="zh-TW" altLang="en-US" smtClean="0"/>
              <a:t>2021/3/3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vert" rtlCol="0"/>
          <a:lstStyle>
            <a:lvl1pPr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EA38D9-D339-4D44-A6EC-9EA4AF8EDA2D}" type="datetime1">
              <a:rPr lang="zh-TW" altLang="en-US" smtClean="0"/>
              <a:t>2021/3/3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ADA0EA-EE6B-4A0B-A57C-E7FBF61F47D0}" type="datetime1">
              <a:rPr lang="zh-TW" altLang="en-US" smtClean="0"/>
              <a:t>2021/3/3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E88CBC-8AE8-41B4-B161-6B7CBF7360F5}" type="datetime1">
              <a:rPr lang="zh-TW" altLang="en-US" smtClean="0"/>
              <a:t>2021/3/3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FB3F5-B4C0-4131-BA20-24A44BC23013}" type="datetime1">
              <a:rPr lang="zh-TW" altLang="en-US" smtClean="0"/>
              <a:t>2021/3/3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1EB114-866E-4FE6-83E8-87C839A42E14}" type="datetime1">
              <a:rPr lang="zh-TW" altLang="en-US" smtClean="0"/>
              <a:t>2021/3/3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E291F6-4A81-4092-B46E-2E368F10AEEE}" type="datetime1">
              <a:rPr lang="zh-TW" altLang="en-US" smtClean="0"/>
              <a:t>2021/3/3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EFA165-3CD9-4457-80C2-79AADDFD2124}" type="datetime1">
              <a:rPr lang="zh-TW" altLang="en-US" smtClean="0"/>
              <a:t>2021/3/3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AD51D-AC77-4512-843C-B666BC5DC9AF}" type="datetime1">
              <a:rPr lang="zh-TW" altLang="en-US" smtClean="0"/>
              <a:t>2021/3/3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fld id="{B0F79CCC-8F50-4C9E-BAB0-C6E076A2FCD7}" type="datetime1">
              <a:rPr lang="zh-TW" altLang="en-US" smtClean="0"/>
              <a:pPr/>
              <a:t>2021/3/3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fld id="{B13333A4-2EF1-4B79-B68C-AB20E66B482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新細明體" panose="02020500000000000000" pitchFamily="18" charset="-120"/>
          <a:ea typeface="新細明體" panose="02020500000000000000" pitchFamily="18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中原美食地圖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資訊二甲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10627110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王昱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凱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資訊二乙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10627211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林佑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10627217 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張哲睿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-Index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8200" y="1766128"/>
            <a:ext cx="5257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Index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控制器，首頁裡的美食資訊，例如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:Id, Title, Address, Type, Image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，都在這邊存入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list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中以便在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View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中呼叫。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Page size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則是在設定每一頁的資料筆數，當超過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筆時，就需要換頁。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196752"/>
            <a:ext cx="5279678" cy="494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-Create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408" y="1744387"/>
            <a:ext cx="525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Create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控制器，將傳入的美食資訊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temp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以及圖片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photo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做處裡，加到資料庫中，最後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return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Index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，顯示出更新過的畫面。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332656"/>
            <a:ext cx="58293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5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-Delete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4226" y="1629241"/>
            <a:ext cx="94374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Delete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控制器，會先接收到須被刪除的美食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，去資料庫抓取此筆資料，並對此筆資料做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Remove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的動作，將其從資料庫中移除，最後儲存並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return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Index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顯示出更新過的畫面。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06" y="3588698"/>
            <a:ext cx="7560840" cy="25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3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-Edit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67408" y="1744387"/>
            <a:ext cx="51845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上方的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Edit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控制器是為了要顯示修改頁面。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下方的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Edit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控制器，將傳入的美食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fId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美食資訊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temp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以及圖片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photo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做處裡，從資料庫中找出此筆資料並做修改，最後儲存並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return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Index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，顯示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出更新過的畫面。</a:t>
            </a: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2" y="1825030"/>
            <a:ext cx="5750531" cy="46085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08" y="548680"/>
            <a:ext cx="5750531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-Search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8200" y="1766128"/>
            <a:ext cx="5257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Search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控制器，是以美食的類別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type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做搜尋鍵，從資料庫中找尋對應的類別顯示於網頁中，以便使用者找尋喜好的店家。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404664"/>
            <a:ext cx="51530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4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RandomFood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8200" y="1766128"/>
            <a:ext cx="525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RandomFood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控制器，將各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美食店家都設定一個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IdforRandom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，生成一個隨機數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rId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，範圍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總共的店家個數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，將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rId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對應的美食店家顯示於網頁中，這將是你的這一餐。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32656"/>
            <a:ext cx="49530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Views-Index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2041620"/>
            <a:ext cx="4988242" cy="8236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429000"/>
            <a:ext cx="4985647" cy="105329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4226" y="2041620"/>
            <a:ext cx="44696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這段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是在創造一個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“Create New”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的按鈕，按下去後則會經由控制器再連接到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Create.cshtml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Create.cshtml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Create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view)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21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Views-Index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187" y="597377"/>
            <a:ext cx="4965794" cy="59279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37" y="4653136"/>
            <a:ext cx="1657350" cy="1841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34226" y="1540834"/>
            <a:ext cx="48229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這邊是在加入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Search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功能，為了使用者方便，我們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用下拉式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選單將美食類別顯示於網頁上，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第一個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foreach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迴圈是防止選單的類別有所重複，第二個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foreach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迴圈則是在建立選單，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最後按下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Search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這個按鈕就會顯示出該類別的所有店家。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887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Views-Index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4226" y="1540834"/>
            <a:ext cx="48229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這裡的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foreach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迴圈是在填寫表格，將店名，圖片，地址，類別寫入表格，還有設計一個按鈕讓使用者直接連到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Google map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，最後有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Edit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跟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Delete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功能，一樣會連回控制器執行。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314936"/>
            <a:ext cx="51911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8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124744"/>
            <a:ext cx="9646353" cy="1800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717032"/>
            <a:ext cx="972108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主題說明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展示成品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網站系統架構設計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採用的技術與方法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遇到困難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望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/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/>
            <a:endParaRPr lang="zh-TW" altLang="en-US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Views-Index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4226" y="1540834"/>
            <a:ext cx="103743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創建一個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Random Food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按鈕，按下去後則會跳到控制器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RandomFood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，在接到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RandomFood.cshtml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RandomFood.cshtml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RandomFood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view)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3501008"/>
            <a:ext cx="6522794" cy="1700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3711807"/>
            <a:ext cx="2676996" cy="13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Views-Create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4226" y="1540834"/>
            <a:ext cx="5837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將使用者輸入的新美食店家資訊存入美食地圖，最後設置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”Back to List”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按鈕方便使用者回到首頁。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902818"/>
            <a:ext cx="5090281" cy="52993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140968"/>
            <a:ext cx="2196554" cy="32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8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Views-Edit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4226" y="1540834"/>
            <a:ext cx="5837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將使用者編輯的新美食店家資訊存入美食地圖，最後設置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”Back to List”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按鈕方便使用者回到首頁。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620688"/>
            <a:ext cx="5579765" cy="55953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4" y="3168521"/>
            <a:ext cx="2294493" cy="31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2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Views-Search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4226" y="1540834"/>
            <a:ext cx="5837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將使用者選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擇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的美食類別的店家資訊顯示於網頁中，一樣有地圖，編輯和刪除的功能，最後設置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”Back to List”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按鈕方便使用者回到首頁。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60648"/>
            <a:ext cx="4476750" cy="61817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3717032"/>
            <a:ext cx="2088232" cy="23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8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1268760"/>
            <a:ext cx="8847534" cy="51125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548680"/>
            <a:ext cx="2276730" cy="5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26" y="332656"/>
            <a:ext cx="10515600" cy="114522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Views-</a:t>
            </a:r>
            <a:r>
              <a:rPr lang="en-US" altLang="zh-TW" sz="4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RandomFood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4226" y="1540834"/>
            <a:ext cx="58378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將控制器隨機產生的美食店家資訊顯示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網頁上，一樣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有地圖，編輯和刪除的功能，最後設置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”Back to List”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按鈕方便使用者回到首頁。</a:t>
            </a:r>
          </a:p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116632"/>
            <a:ext cx="41338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6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620688"/>
            <a:ext cx="4841864" cy="56121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58" y="620688"/>
            <a:ext cx="2701437" cy="12961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58" y="2708920"/>
            <a:ext cx="3510000" cy="12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5072" y="2348880"/>
            <a:ext cx="5761856" cy="1145224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遇到困難</a:t>
            </a:r>
            <a:endParaRPr lang="en-US" altLang="zh-TW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295800" y="443711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Search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下拉式選單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Bug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198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5680" y="2636912"/>
            <a:ext cx="5761856" cy="1145224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  <a:endParaRPr lang="en-US" altLang="zh-TW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 rot="20763775">
            <a:off x="1066514" y="132593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希望能加入推噓功能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 rot="701753">
            <a:off x="7448484" y="1310416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能製作屬於每個店家的留言板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99456" y="5085184"/>
            <a:ext cx="9865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期望可以永久上雲端讓剛來中原這個環境的人使用我們的網頁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10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55840" y="2636912"/>
            <a:ext cx="2952328" cy="1512168"/>
          </a:xfrm>
        </p:spPr>
        <p:txBody>
          <a:bodyPr>
            <a:noAutofit/>
          </a:bodyPr>
          <a:lstStyle/>
          <a:p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報告結束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謝謝大家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94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dirty="0" smtClean="0">
                <a:solidFill>
                  <a:srgbClr val="B2D0B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創作動</a:t>
            </a:r>
            <a:r>
              <a:rPr lang="zh-TW" altLang="en-US" sz="5400" dirty="0">
                <a:solidFill>
                  <a:srgbClr val="B2D0B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8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有一次上課．．．</a:t>
            </a:r>
            <a:endParaRPr lang="zh-TW" altLang="en-US" sz="8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48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主題說明</a:t>
            </a:r>
            <a:endParaRPr lang="en-US" altLang="zh-TW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們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以中原附近的美食為主題，為大一新鮮人，或者是新進的教師提供一個方便的美食地圖，裡面提供了許多中原美食，當你發現有你認為的美食不再這個地圖裡的時候，也能隨時更新，使你不用再為三餐該吃什麼而煩惱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428">
            <a:off x="7454272" y="3635145"/>
            <a:ext cx="2438763" cy="24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展示成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品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148922"/>
            <a:ext cx="7427618" cy="33123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124399"/>
            <a:ext cx="3024336" cy="33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5680" y="2636912"/>
            <a:ext cx="5761856" cy="1145224"/>
          </a:xfrm>
        </p:spPr>
        <p:txBody>
          <a:bodyPr rtlCol="0"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網站系統架構設計</a:t>
            </a:r>
            <a:endParaRPr lang="en-US" altLang="zh-TW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214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38" y="2348880"/>
            <a:ext cx="9978251" cy="345638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42728" y="764704"/>
            <a:ext cx="11449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我們的網站架構是以表格的方式，展示給使用者看，有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Name, Photo, Address, Type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這四個項目，以及許多功能鍵。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主要功能</a:t>
            </a:r>
            <a:endParaRPr lang="en-US" altLang="zh-TW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66" y="702740"/>
            <a:ext cx="3296243" cy="1444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924" y="1277504"/>
            <a:ext cx="2304256" cy="25602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1766128"/>
            <a:ext cx="38164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新增美食項目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搜尋喜愛的美食類別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3.Google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編輯與刪除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分頁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隨機生成美食店家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75" y="2905727"/>
            <a:ext cx="2325224" cy="8734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4193041"/>
            <a:ext cx="2089193" cy="5697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37" y="4445041"/>
            <a:ext cx="2705100" cy="15557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5550" y="5118074"/>
            <a:ext cx="2088385" cy="11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5680" y="2636912"/>
            <a:ext cx="5761856" cy="1145224"/>
          </a:xfrm>
        </p:spPr>
        <p:txBody>
          <a:bodyPr rtlCol="0"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採用的技術與方法</a:t>
            </a:r>
            <a:endParaRPr lang="en-US" altLang="zh-TW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3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城市素描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335_TF03031010_TF03031010.potx" id="{A23123E4-3215-4911-9DBF-44DBEB337DC0}" vid="{8859ACC6-CBEB-4574-AF0E-FAD76B64E455}"/>
    </a:ext>
  </a:extLst>
</a:theme>
</file>

<file path=ppt/theme/theme2.xml><?xml version="1.0" encoding="utf-8"?>
<a:theme xmlns:a="http://schemas.openxmlformats.org/drawingml/2006/main" name="Office 佈景主題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商務用 Office 城市素描簡報背景 (寬螢幕)</Template>
  <TotalTime>523</TotalTime>
  <Words>867</Words>
  <Application>Microsoft Office PowerPoint</Application>
  <PresentationFormat>寬螢幕</PresentationFormat>
  <Paragraphs>93</Paragraphs>
  <Slides>29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新細明體</vt:lpstr>
      <vt:lpstr>標楷體</vt:lpstr>
      <vt:lpstr>Arial</vt:lpstr>
      <vt:lpstr>Microsoft Himalaya</vt:lpstr>
      <vt:lpstr>城市素描 16X9</vt:lpstr>
      <vt:lpstr>中原美食地圖</vt:lpstr>
      <vt:lpstr>目錄</vt:lpstr>
      <vt:lpstr>創作動機</vt:lpstr>
      <vt:lpstr>主題說明</vt:lpstr>
      <vt:lpstr>展示成品</vt:lpstr>
      <vt:lpstr>網站系統架構設計</vt:lpstr>
      <vt:lpstr>PowerPoint 簡報</vt:lpstr>
      <vt:lpstr>主要功能</vt:lpstr>
      <vt:lpstr>採用的技術與方法</vt:lpstr>
      <vt:lpstr>控制器-Index</vt:lpstr>
      <vt:lpstr>控制器-Create</vt:lpstr>
      <vt:lpstr>控制器-Delete</vt:lpstr>
      <vt:lpstr>控制器-Edit</vt:lpstr>
      <vt:lpstr>控制器-Search</vt:lpstr>
      <vt:lpstr>控制器-RandomFood</vt:lpstr>
      <vt:lpstr>Views-Index</vt:lpstr>
      <vt:lpstr>Views-Index</vt:lpstr>
      <vt:lpstr>Views-Index</vt:lpstr>
      <vt:lpstr>PowerPoint 簡報</vt:lpstr>
      <vt:lpstr>Views-Index</vt:lpstr>
      <vt:lpstr>Views-Create</vt:lpstr>
      <vt:lpstr>Views-Edit</vt:lpstr>
      <vt:lpstr>Views-Search</vt:lpstr>
      <vt:lpstr>PowerPoint 簡報</vt:lpstr>
      <vt:lpstr>Views-RandomFood</vt:lpstr>
      <vt:lpstr>PowerPoint 簡報</vt:lpstr>
      <vt:lpstr>遇到困難</vt:lpstr>
      <vt:lpstr>未來展望</vt:lpstr>
      <vt:lpstr>報告結束 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中原美食地圖</dc:title>
  <dc:creator>哲睿 張</dc:creator>
  <cp:lastModifiedBy>王昱凱</cp:lastModifiedBy>
  <cp:revision>28</cp:revision>
  <dcterms:created xsi:type="dcterms:W3CDTF">2019-06-11T05:45:01Z</dcterms:created>
  <dcterms:modified xsi:type="dcterms:W3CDTF">2021-03-03T06:47:58Z</dcterms:modified>
</cp:coreProperties>
</file>